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1" r:id="rId3"/>
    <p:sldId id="258" r:id="rId4"/>
    <p:sldId id="256" r:id="rId5"/>
    <p:sldId id="257" r:id="rId6"/>
    <p:sldId id="265" r:id="rId7"/>
    <p:sldId id="268" r:id="rId8"/>
    <p:sldId id="259" r:id="rId9"/>
    <p:sldId id="266" r:id="rId10"/>
    <p:sldId id="269" r:id="rId11"/>
    <p:sldId id="260" r:id="rId12"/>
    <p:sldId id="270" r:id="rId13"/>
    <p:sldId id="267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67" y="-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76E1187-8AAF-4D7F-834E-A858558EAD4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7028350-2785-4BE1-8881-2BEE2F3E5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64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1187-8AAF-4D7F-834E-A858558EAD4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8350-2785-4BE1-8881-2BEE2F3E5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64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1187-8AAF-4D7F-834E-A858558EAD4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8350-2785-4BE1-8881-2BEE2F3E5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98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1187-8AAF-4D7F-834E-A858558EAD4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8350-2785-4BE1-8881-2BEE2F3E5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47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1187-8AAF-4D7F-834E-A858558EAD4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8350-2785-4BE1-8881-2BEE2F3E5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03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1187-8AAF-4D7F-834E-A858558EAD4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8350-2785-4BE1-8881-2BEE2F3E5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577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1187-8AAF-4D7F-834E-A858558EAD4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8350-2785-4BE1-8881-2BEE2F3E5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15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1187-8AAF-4D7F-834E-A858558EAD4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8350-2785-4BE1-8881-2BEE2F3E5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53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1187-8AAF-4D7F-834E-A858558EAD4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8350-2785-4BE1-8881-2BEE2F3E5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920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1187-8AAF-4D7F-834E-A858558EAD4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7028350-2785-4BE1-8881-2BEE2F3E5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83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76E1187-8AAF-4D7F-834E-A858558EAD4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7028350-2785-4BE1-8881-2BEE2F3E5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44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76E1187-8AAF-4D7F-834E-A858558EAD4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7028350-2785-4BE1-8881-2BEE2F3E5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923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AD58AD-AC84-4E9B-B170-9FEE8AFC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75327"/>
            <a:ext cx="10772775" cy="1658198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ВСПОМНИМ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04E6F5-C179-4EC3-9B66-3A5E4784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57" y="1427218"/>
            <a:ext cx="11298331" cy="599545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effectLst/>
                <a:latin typeface="Sitka Subheading" pitchFamily="2" charset="0"/>
                <a:ea typeface="Times New Roman" panose="02020603050405020304" pitchFamily="18" charset="0"/>
              </a:rPr>
              <a:t>С какой исторической эпохой мы сейчас с вами знакомимся?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7E6867-E1C8-4047-A87C-02FA94E68949}"/>
              </a:ext>
            </a:extLst>
          </p:cNvPr>
          <p:cNvSpPr txBox="1"/>
          <p:nvPr/>
        </p:nvSpPr>
        <p:spPr>
          <a:xfrm>
            <a:off x="724157" y="2448772"/>
            <a:ext cx="11191690" cy="612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effectLst/>
                <a:latin typeface="Sitka Subheading" pitchFamily="2" charset="0"/>
                <a:ea typeface="Times New Roman" panose="02020603050405020304" pitchFamily="18" charset="0"/>
              </a:rPr>
              <a:t>Какова была тема прошлого урока?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D5A331-0785-42DC-9580-FCDF4FB692F1}"/>
              </a:ext>
            </a:extLst>
          </p:cNvPr>
          <p:cNvSpPr txBox="1"/>
          <p:nvPr/>
        </p:nvSpPr>
        <p:spPr>
          <a:xfrm>
            <a:off x="700406" y="3351194"/>
            <a:ext cx="112983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200" b="0" kern="0" dirty="0">
                <a:effectLst/>
                <a:latin typeface="Sitka Subheading" pitchFamily="2" charset="0"/>
              </a:rPr>
              <a:t>Какое событие произошло в июле 1610 года? Чем объясняется низложение царя Василия Шуйского?</a:t>
            </a:r>
            <a:endParaRPr lang="ru-RU" sz="3200" b="1" kern="0" dirty="0">
              <a:effectLst/>
              <a:latin typeface="Sitka Subheading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DC839A-3CCA-4E42-B96F-9730DBB16E52}"/>
              </a:ext>
            </a:extLst>
          </p:cNvPr>
          <p:cNvSpPr txBox="1"/>
          <p:nvPr/>
        </p:nvSpPr>
        <p:spPr>
          <a:xfrm>
            <a:off x="676657" y="4741788"/>
            <a:ext cx="111916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200" b="0" kern="0" dirty="0">
                <a:effectLst/>
                <a:latin typeface="Sitka Subheading" pitchFamily="2" charset="0"/>
              </a:rPr>
              <a:t>Расскажите о деятельности первого ополчения. </a:t>
            </a:r>
            <a:br>
              <a:rPr lang="ru-RU" sz="3200" b="0" kern="0" dirty="0">
                <a:effectLst/>
                <a:latin typeface="Sitka Subheading" pitchFamily="2" charset="0"/>
              </a:rPr>
            </a:br>
            <a:r>
              <a:rPr lang="ru-RU" sz="3200" b="0" kern="0" dirty="0">
                <a:effectLst/>
                <a:latin typeface="Sitka Subheading" pitchFamily="2" charset="0"/>
              </a:rPr>
              <a:t>Почему оно не достигло цели и распалось?</a:t>
            </a:r>
            <a:endParaRPr lang="ru-RU" sz="3200" b="1" kern="0" dirty="0">
              <a:effectLst/>
              <a:latin typeface="Sitka Subhea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3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E5715A-A896-47D5-B048-B60F06A0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9F9ECB-BF6F-40B1-B902-27ADF1AB3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4677E9E6-6EC0-4211-AB8E-5CC9E58F4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23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0344C5-6A30-4387-AED8-A80F0773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ОБСУДИМ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211BC9-3EDB-4BC1-8F30-B2CBBC44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7765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b="1" dirty="0">
                <a:effectLst/>
                <a:latin typeface="Sitka Small Semibold" pitchFamily="2" charset="0"/>
                <a:ea typeface="Times New Roman" panose="02020603050405020304" pitchFamily="18" charset="0"/>
              </a:rPr>
              <a:t>Почему Пожарскому было доверено возглавить второе ополчение?</a:t>
            </a: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b="1" dirty="0">
                <a:effectLst/>
                <a:latin typeface="Sitka Small Semibold" pitchFamily="2" charset="0"/>
                <a:ea typeface="Times New Roman" panose="02020603050405020304" pitchFamily="18" charset="0"/>
              </a:rPr>
              <a:t>Почему второе ополчение одержало победу?</a:t>
            </a: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b="1" dirty="0">
                <a:effectLst/>
                <a:latin typeface="Sitka Small Semibold" pitchFamily="2" charset="0"/>
                <a:ea typeface="Times New Roman" panose="02020603050405020304" pitchFamily="18" charset="0"/>
              </a:rPr>
              <a:t>Каким героям был поставлен памятник и почему?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Объясните, почему Минин и Пожарский изображены в одежде не свойственной для их эпохи?</a:t>
            </a:r>
            <a:endParaRPr lang="ru-RU" sz="3600" b="1" dirty="0">
              <a:latin typeface="Sitka Smal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0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top-fon.com/uploads/posts/2023-02/1675569258_top-fon-com-p-fon-dlya-prezentatsii-den-narodnogo-yedins-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2/1675569258_top-fon-com-p-fon-dlya-prezentatsii-den-narodnogo-yedins-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с днем единства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7214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0B518D-044A-4B87-A5E4-428EFEE06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35740"/>
            <a:ext cx="10772775" cy="1658198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Д/З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0C89E1-FFB0-48C2-A190-AD2CDD196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1" y="1683559"/>
            <a:ext cx="10753725" cy="4019151"/>
          </a:xfrm>
        </p:spPr>
        <p:txBody>
          <a:bodyPr>
            <a:normAutofit/>
          </a:bodyPr>
          <a:lstStyle/>
          <a:p>
            <a:pPr marL="137160" indent="0">
              <a:lnSpc>
                <a:spcPct val="115000"/>
              </a:lnSpc>
              <a:spcAft>
                <a:spcPts val="1000"/>
              </a:spcAft>
              <a:buNone/>
              <a:tabLst>
                <a:tab pos="-90170" algn="l"/>
              </a:tabLst>
            </a:pPr>
            <a:r>
              <a:rPr lang="ru-RU" sz="3200" b="1" u="sng" dirty="0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Индивидуальные задания:</a:t>
            </a:r>
            <a:endParaRPr lang="ru-RU" sz="3200" b="1" u="sng" dirty="0">
              <a:effectLst/>
              <a:latin typeface="Sitka Small Semibold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  <a:tabLst>
                <a:tab pos="-90170" algn="l"/>
              </a:tabLst>
            </a:pPr>
            <a:r>
              <a:rPr lang="ru-RU" sz="3200" dirty="0">
                <a:solidFill>
                  <a:srgbClr val="000000"/>
                </a:solidFill>
                <a:latin typeface="Sitka Small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одготовить сообщение о Иване Сусанине и рассказать о возведении памятника в Костроме </a:t>
            </a:r>
            <a:r>
              <a:rPr lang="ru-RU" sz="3200" dirty="0" err="1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И.Сусанину</a:t>
            </a:r>
            <a:r>
              <a:rPr lang="ru-RU" sz="3200" dirty="0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Sitka Small Semibold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  <a:tabLst>
                <a:tab pos="-90170" algn="l"/>
              </a:tabLst>
            </a:pPr>
            <a:r>
              <a:rPr lang="ru-RU" sz="3200" dirty="0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Подготовить стихи об И. Сусанине.</a:t>
            </a:r>
            <a:endParaRPr lang="ru-RU" sz="4000" dirty="0">
              <a:latin typeface="Sitka Smal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0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D44737-7B1F-49C8-9C6B-592BB3F4D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РЕФЛЕКСИЯ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10A524-B925-4027-A2AA-4A1E6D1BA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Sitka Small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вам больше всего понравилось на уроке и запомнилось?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Sitka Small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Понравились ли герои?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Sitka Small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Захотелось ли вам больше узнать о героических страницах истории нашей Родины?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303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70C499-CF4D-4091-B105-7B7AEC55D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C79A67-44C4-4AE4-B8FE-E920900BC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C55B750C-BDD1-42FF-822E-4F1F42F4F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72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E2D3C6-20B9-484F-91DC-CD68ABBE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0"/>
            <a:ext cx="10772775" cy="1658198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ПРОВЕРКА Д/З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534523-ABA1-4384-89F8-730C51FE46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524" y="1280173"/>
            <a:ext cx="11446093" cy="51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07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2CDB3D-298A-44C5-81A6-1346E89AF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19" y="720208"/>
            <a:ext cx="10753725" cy="3766185"/>
          </a:xfrm>
        </p:spPr>
        <p:txBody>
          <a:bodyPr>
            <a:normAutofit lnSpcReduction="10000"/>
          </a:bodyPr>
          <a:lstStyle/>
          <a:p>
            <a:pPr marL="0" indent="0" algn="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600" b="1" i="1" dirty="0">
                <a:effectLst/>
                <a:latin typeface="Sitka Small Semibold" pitchFamily="2" charset="0"/>
                <a:ea typeface="Times New Roman" panose="02020603050405020304" pitchFamily="18" charset="0"/>
              </a:rPr>
              <a:t>«Добрый памятник поставлен</a:t>
            </a:r>
            <a:endParaRPr lang="ru-RU" sz="3600" dirty="0">
              <a:effectLst/>
              <a:latin typeface="Sitka Small Semibold" pitchFamily="2" charset="0"/>
              <a:ea typeface="Times New Roman" panose="02020603050405020304" pitchFamily="18" charset="0"/>
            </a:endParaRPr>
          </a:p>
          <a:p>
            <a:pPr marL="0" indent="0" algn="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600" b="1" i="1" dirty="0">
                <a:effectLst/>
                <a:latin typeface="Sitka Small Semibold" pitchFamily="2" charset="0"/>
                <a:ea typeface="Times New Roman" panose="02020603050405020304" pitchFamily="18" charset="0"/>
              </a:rPr>
              <a:t>Двум героям всей страной</a:t>
            </a:r>
            <a:endParaRPr lang="ru-RU" sz="3600" dirty="0">
              <a:effectLst/>
              <a:latin typeface="Sitka Small Semibold" pitchFamily="2" charset="0"/>
              <a:ea typeface="Times New Roman" panose="02020603050405020304" pitchFamily="18" charset="0"/>
            </a:endParaRPr>
          </a:p>
          <a:p>
            <a:pPr marL="0" indent="0" algn="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600" b="1" i="1" dirty="0">
                <a:effectLst/>
                <a:latin typeface="Sitka Small Semibold" pitchFamily="2" charset="0"/>
                <a:ea typeface="Times New Roman" panose="02020603050405020304" pitchFamily="18" charset="0"/>
              </a:rPr>
              <a:t>В знак того, что был избавлен</a:t>
            </a:r>
            <a:endParaRPr lang="ru-RU" sz="3600" dirty="0">
              <a:effectLst/>
              <a:latin typeface="Sitka Small Semibold" pitchFamily="2" charset="0"/>
              <a:ea typeface="Times New Roman" panose="02020603050405020304" pitchFamily="18" charset="0"/>
            </a:endParaRPr>
          </a:p>
          <a:p>
            <a:pPr marL="0" indent="0" algn="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600" b="1" i="1" dirty="0">
                <a:effectLst/>
                <a:latin typeface="Sitka Small Semibold" pitchFamily="2" charset="0"/>
                <a:ea typeface="Times New Roman" panose="02020603050405020304" pitchFamily="18" charset="0"/>
              </a:rPr>
              <a:t>От бесчестья край родной».</a:t>
            </a:r>
            <a:endParaRPr lang="ru-RU" sz="3600" dirty="0">
              <a:effectLst/>
              <a:latin typeface="Sitka Small Semibold" pitchFamily="2" charset="0"/>
              <a:ea typeface="Times New Roman" panose="02020603050405020304" pitchFamily="18" charset="0"/>
            </a:endParaRPr>
          </a:p>
          <a:p>
            <a:pPr marL="0" indent="0" algn="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600" dirty="0">
                <a:effectLst/>
                <a:latin typeface="Sitka Small Semibold" pitchFamily="2" charset="0"/>
                <a:ea typeface="Times New Roman" panose="02020603050405020304" pitchFamily="18" charset="0"/>
              </a:rPr>
              <a:t>(</a:t>
            </a:r>
            <a:r>
              <a:rPr lang="ru-RU" sz="3600" dirty="0" err="1">
                <a:effectLst/>
                <a:latin typeface="Sitka Small Semibold" pitchFamily="2" charset="0"/>
                <a:ea typeface="Times New Roman" panose="02020603050405020304" pitchFamily="18" charset="0"/>
              </a:rPr>
              <a:t>Н.Кончаловская</a:t>
            </a:r>
            <a:r>
              <a:rPr lang="ru-RU" sz="3600" dirty="0">
                <a:effectLst/>
                <a:latin typeface="Sitka Small Semibold" pitchFamily="2" charset="0"/>
                <a:ea typeface="Times New Roman" panose="02020603050405020304" pitchFamily="18" charset="0"/>
              </a:rPr>
              <a:t>)</a:t>
            </a:r>
          </a:p>
          <a:p>
            <a:pPr marL="0" indent="0" algn="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4400" dirty="0">
              <a:latin typeface="Sitka Smal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429BBD-36B6-475D-8B3B-2852B006B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72" y="-184781"/>
            <a:ext cx="11613636" cy="2143638"/>
          </a:xfrm>
        </p:spPr>
        <p:txBody>
          <a:bodyPr/>
          <a:lstStyle/>
          <a:p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Освобождение Москвы в 1612 г.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D957882-0C79-48BF-9508-143DCB822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661" y="1958857"/>
            <a:ext cx="9228201" cy="1645920"/>
          </a:xfrm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7 класс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89F59DC-D1E8-401E-9415-B7826302E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10" b="12302"/>
          <a:stretch/>
        </p:blipFill>
        <p:spPr bwMode="auto">
          <a:xfrm>
            <a:off x="774661" y="2551968"/>
            <a:ext cx="8529595" cy="3999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42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86801F-0886-4809-83E9-F757AD8BB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ЦЕЛЬ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E2F9BE-5B61-4D64-B9E2-B84DDFC5B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8" y="2237923"/>
            <a:ext cx="10753725" cy="376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effectLst/>
                <a:latin typeface="Sitka Small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Сформировать представление о борьбе за Москву, о её освобождении ополчением под руководством </a:t>
            </a:r>
            <a:r>
              <a:rPr lang="ru-RU" sz="4000" dirty="0" err="1">
                <a:effectLst/>
                <a:latin typeface="Sitka Small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К.Минина</a:t>
            </a:r>
            <a:r>
              <a:rPr lang="ru-RU" sz="4000" dirty="0">
                <a:effectLst/>
                <a:latin typeface="Sitka Small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dirty="0" err="1">
                <a:effectLst/>
                <a:latin typeface="Sitka Small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Д.Пожарского</a:t>
            </a:r>
            <a:r>
              <a:rPr lang="ru-RU" sz="4000" dirty="0">
                <a:effectLst/>
                <a:latin typeface="Sitka Small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4800" dirty="0">
              <a:latin typeface="Sitka Smal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0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8B6E0D-962A-4FD2-BC7B-BF88B5C7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FC47D7-91F2-41AB-8E7B-A14790D43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4E8C2D94-175D-41F4-83E2-83769A9D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8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60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972861-DF1E-40C1-B94C-6DA919AD9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22A5BE-6704-4956-A9B1-782B4E04A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0911AD7E-2F58-466F-B0CF-D7063526F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325" y="0"/>
            <a:ext cx="9469350" cy="65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01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929E8-9A0A-4803-9814-D2CEF1F22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erkov_-_zvuk_kolokolov">
            <a:hlinkClick r:id="" action="ppaction://media"/>
            <a:extLst>
              <a:ext uri="{FF2B5EF4-FFF2-40B4-BE49-F238E27FC236}">
                <a16:creationId xmlns:a16="http://schemas.microsoft.com/office/drawing/2014/main" xmlns="" id="{E2250EC8-245D-46FA-B7EA-2DFA171C855F}"/>
              </a:ext>
            </a:extLst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484427" y="5385782"/>
            <a:ext cx="487363" cy="487363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CE25E25-C56D-41C8-9223-94E8AC1EF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728" y="150829"/>
            <a:ext cx="8691513" cy="6111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581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082159-EC96-4899-90D5-AC2BD219B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725E6B-233B-4AE6-A0E9-06F91A657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12563624-8EC7-4F74-B777-7C8350C2F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200" y="-734762"/>
            <a:ext cx="12879622" cy="8327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2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70</TotalTime>
  <Words>180</Words>
  <Application>Microsoft Office PowerPoint</Application>
  <PresentationFormat>Произвольный</PresentationFormat>
  <Paragraphs>28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Метрополия</vt:lpstr>
      <vt:lpstr>ВСПОМНИМ</vt:lpstr>
      <vt:lpstr>ПРОВЕРКА Д/З</vt:lpstr>
      <vt:lpstr>Слайд 3</vt:lpstr>
      <vt:lpstr>Освобождение Москвы в 1612 г.</vt:lpstr>
      <vt:lpstr>ЦЕЛЬ УРОКА</vt:lpstr>
      <vt:lpstr>Слайд 6</vt:lpstr>
      <vt:lpstr>Слайд 7</vt:lpstr>
      <vt:lpstr>Слайд 8</vt:lpstr>
      <vt:lpstr>Слайд 9</vt:lpstr>
      <vt:lpstr>Слайд 10</vt:lpstr>
      <vt:lpstr>ОБСУДИМ</vt:lpstr>
      <vt:lpstr>Слайд 12</vt:lpstr>
      <vt:lpstr>Д/З</vt:lpstr>
      <vt:lpstr>РЕФЛЕКСИЯ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ВСПОМНИМ</dc:title>
  <dc:creator>Изабелла Сметанина</dc:creator>
  <cp:lastModifiedBy>Елена Николаевна</cp:lastModifiedBy>
  <cp:revision>3</cp:revision>
  <dcterms:created xsi:type="dcterms:W3CDTF">2024-02-25T11:11:40Z</dcterms:created>
  <dcterms:modified xsi:type="dcterms:W3CDTF">2024-02-26T01:27:51Z</dcterms:modified>
</cp:coreProperties>
</file>